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  <p:sldMasterId id="2147483673" r:id="rId3"/>
  </p:sldMasterIdLst>
  <p:notesMasterIdLst>
    <p:notesMasterId r:id="rId31"/>
  </p:notesMasterIdLst>
  <p:sldIdLst>
    <p:sldId id="281" r:id="rId4"/>
    <p:sldId id="259" r:id="rId5"/>
    <p:sldId id="260" r:id="rId6"/>
    <p:sldId id="261" r:id="rId7"/>
    <p:sldId id="262" r:id="rId8"/>
    <p:sldId id="263" r:id="rId9"/>
    <p:sldId id="264" r:id="rId10"/>
    <p:sldId id="284" r:id="rId11"/>
    <p:sldId id="265" r:id="rId12"/>
    <p:sldId id="272" r:id="rId13"/>
    <p:sldId id="273" r:id="rId14"/>
    <p:sldId id="27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9" r:id="rId23"/>
    <p:sldId id="271" r:id="rId24"/>
    <p:sldId id="283" r:id="rId25"/>
    <p:sldId id="285" r:id="rId26"/>
    <p:sldId id="286" r:id="rId27"/>
    <p:sldId id="287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A49FE-256A-449D-857B-843544C1CD3B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FDB34-90FE-47BF-86B3-9C82AC89E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978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78A7A-5936-4A0B-900D-254C5734636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23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606FD4-A0ED-4EC7-A05C-F7BE71462521}" type="slidenum">
              <a:rPr lang="en-US" altLang="en-US" sz="1400" smtClean="0"/>
              <a:pPr>
                <a:spcBef>
                  <a:spcPct val="0"/>
                </a:spcBef>
              </a:pPr>
              <a:t>15</a:t>
            </a:fld>
            <a:endParaRPr lang="en-US" altLang="en-US" sz="1400" smtClean="0"/>
          </a:p>
        </p:txBody>
      </p:sp>
      <p:sp>
        <p:nvSpPr>
          <p:cNvPr id="51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1058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6FE1E22-FBE3-4E61-AFC1-084D72C9B0E8}" type="slidenum">
              <a:rPr lang="en-US" altLang="en-US" sz="1400" smtClean="0"/>
              <a:pPr>
                <a:spcBef>
                  <a:spcPct val="0"/>
                </a:spcBef>
              </a:pPr>
              <a:t>16</a:t>
            </a:fld>
            <a:endParaRPr lang="en-US" altLang="en-US" sz="1400" smtClean="0"/>
          </a:p>
        </p:txBody>
      </p:sp>
      <p:sp>
        <p:nvSpPr>
          <p:cNvPr id="71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8479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141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984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016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088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483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542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75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8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648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727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1993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287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324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01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13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1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60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1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455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148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367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1075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7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10086974" y="145447"/>
            <a:ext cx="1971675" cy="1502378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CD07-0381-40AB-B141-EEDBF13F4CFD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34E18-E518-40FA-AE97-3CECC74AB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99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3FE5B-8922-47F3-AADB-E970545FFE6B}" type="datetimeFigureOut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22-08-2019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55DBCC-5907-4B88-A3AD-D47DE51050B2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8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jYTzvAVozo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8" t="16040" r="26071" b="16364"/>
          <a:stretch/>
        </p:blipFill>
        <p:spPr>
          <a:xfrm>
            <a:off x="4106092" y="688170"/>
            <a:ext cx="3979817" cy="39663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7406" y="4868091"/>
            <a:ext cx="699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INTEGRATED WITH INTEGRITY!</a:t>
            </a:r>
          </a:p>
        </p:txBody>
      </p:sp>
    </p:spTree>
    <p:extLst>
      <p:ext uri="{BB962C8B-B14F-4D97-AF65-F5344CB8AC3E}">
        <p14:creationId xmlns:p14="http://schemas.microsoft.com/office/powerpoint/2010/main" val="28577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AD6C-BF59-2B4A-85BE-9D35842A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294" y="758220"/>
            <a:ext cx="3594983" cy="1049235"/>
          </a:xfrm>
        </p:spPr>
        <p:txBody>
          <a:bodyPr vert="horz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4900" b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</a:t>
            </a:r>
            <a:endParaRPr lang="en-US" sz="4800" b="1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87384-05BE-7840-97A3-6DE00C7C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149" y="2820988"/>
            <a:ext cx="9603275" cy="3450613"/>
          </a:xfrm>
        </p:spPr>
        <p:txBody>
          <a:bodyPr/>
          <a:lstStyle/>
          <a:p>
            <a:r>
              <a:rPr lang="en-GB" sz="2800" b="1" i="1" dirty="0"/>
              <a:t>Invention of drones</a:t>
            </a:r>
          </a:p>
          <a:p>
            <a:r>
              <a:rPr lang="en-GB" sz="2800" b="1" i="1" dirty="0"/>
              <a:t>Electronics in drones</a:t>
            </a:r>
          </a:p>
          <a:p>
            <a:r>
              <a:rPr lang="en-GB" sz="2800" b="1" i="1" dirty="0"/>
              <a:t>Uses of drones.</a:t>
            </a:r>
          </a:p>
          <a:p>
            <a:r>
              <a:rPr lang="en-GB" sz="2800" b="1" i="1" dirty="0"/>
              <a:t>Examples</a:t>
            </a:r>
          </a:p>
          <a:p>
            <a:endParaRPr lang="en-US" sz="2800" b="1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76E0E-5849-CD42-A363-65B2E69C460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71149" y="2293727"/>
            <a:ext cx="4645025" cy="801688"/>
          </a:xfrm>
        </p:spPr>
        <p:txBody>
          <a:bodyPr/>
          <a:lstStyle/>
          <a:p>
            <a:r>
              <a:rPr lang="en-GB" sz="2800" b="1" i="1" dirty="0">
                <a:solidFill>
                  <a:schemeClr val="tx1"/>
                </a:solidFill>
              </a:rPr>
              <a:t>What exactly drone is? </a:t>
            </a:r>
            <a:endParaRPr lang="en-US" sz="28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307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A55971E-D5D8-B945-8BEC-89DC0E9A4E12}"/>
              </a:ext>
            </a:extLst>
          </p:cNvPr>
          <p:cNvSpPr txBox="1">
            <a:spLocks/>
          </p:cNvSpPr>
          <p:nvPr/>
        </p:nvSpPr>
        <p:spPr>
          <a:xfrm>
            <a:off x="1447191" y="2019549"/>
            <a:ext cx="4645152" cy="801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1) Prosumer drone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EE6715A-07B1-414E-909A-CC6F7550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95" y="3226994"/>
            <a:ext cx="4492457" cy="2644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E6BCDBC-061C-4342-916D-1355F452B1F1}"/>
              </a:ext>
            </a:extLst>
          </p:cNvPr>
          <p:cNvSpPr txBox="1">
            <a:spLocks/>
          </p:cNvSpPr>
          <p:nvPr/>
        </p:nvSpPr>
        <p:spPr>
          <a:xfrm>
            <a:off x="6412362" y="2023003"/>
            <a:ext cx="4645152" cy="802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2) Underwater  drone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17" y="3226994"/>
            <a:ext cx="4111979" cy="2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SOPHIA ROBOT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D4DB-2A78-F740-BCDF-0A54C510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GB" sz="4800" dirty="0">
                <a:latin typeface="Algerian" panose="04020705040A02060702" pitchFamily="82" charset="0"/>
              </a:rPr>
              <a:t>Sophia robot</a:t>
            </a:r>
            <a:endParaRPr lang="en-US" sz="48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2" t="8859" r="20019"/>
          <a:stretch/>
        </p:blipFill>
        <p:spPr>
          <a:xfrm>
            <a:off x="9282543" y="2461301"/>
            <a:ext cx="2909457" cy="372317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5" t="4788" r="39139" b="4860"/>
          <a:stretch/>
        </p:blipFill>
        <p:spPr>
          <a:xfrm>
            <a:off x="360223" y="1853754"/>
            <a:ext cx="1632386" cy="49382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24629" y="2207364"/>
            <a:ext cx="749282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</a:rPr>
              <a:t>Features : </a:t>
            </a:r>
            <a:r>
              <a:rPr lang="en-US" sz="2800" dirty="0" smtClean="0"/>
              <a:t>                   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Worlds first humanoid robot .   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Artificial Intelligence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Imitates Human gestures and facial expressions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 to answer any certain question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39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ophia the robot Interview_ Sophia the robot answers Stylist's philosophical qu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5721" y="1"/>
            <a:ext cx="12217721" cy="61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3863975" y="476250"/>
            <a:ext cx="4114800" cy="130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3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4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876550" y="2997201"/>
            <a:ext cx="6438900" cy="1122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COUNTENANCE</a:t>
            </a:r>
          </a:p>
        </p:txBody>
      </p:sp>
    </p:spTree>
    <p:extLst>
      <p:ext uri="{BB962C8B-B14F-4D97-AF65-F5344CB8AC3E}">
        <p14:creationId xmlns:p14="http://schemas.microsoft.com/office/powerpoint/2010/main" val="23467517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2438400" y="628650"/>
            <a:ext cx="7772400" cy="111442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7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362075" y="2295525"/>
            <a:ext cx="1010602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11163" indent="-341313"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3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24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22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2000">
                <a:solidFill>
                  <a:srgbClr val="FFFFFF"/>
                </a:solidFill>
                <a:latin typeface="Corbel" panose="020B0503020204020204" pitchFamily="34" charset="0"/>
                <a:cs typeface="Noto Sans CJK SC DemiLight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Clr>
                <a:srgbClr val="D6ECFF"/>
              </a:buClr>
              <a:buSzPct val="95000"/>
              <a:buFont typeface="Wingdings" panose="05000000000000000000" pitchFamily="2" charset="2"/>
              <a:buChar char="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team activity.</a:t>
            </a: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D6ECFF"/>
              </a:buClr>
              <a:buSzPct val="95000"/>
              <a:buFont typeface="Wingdings" panose="05000000000000000000" pitchFamily="2" charset="2"/>
              <a:buChar char="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Usage of internet is strictly prohibited.</a:t>
            </a: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D6ECFF"/>
              </a:buClr>
              <a:buSzPct val="95000"/>
              <a:buFont typeface="Wingdings" panose="05000000000000000000" pitchFamily="2" charset="2"/>
              <a:buChar char="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teams will be given same question at a time.</a:t>
            </a: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D6ECFF"/>
              </a:buClr>
              <a:buSzPct val="95000"/>
              <a:buFont typeface="Wingdings" panose="05000000000000000000" pitchFamily="2" charset="2"/>
              <a:buChar char="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 is a time limit of 10 seconds for all teams.</a:t>
            </a: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D6ECFF"/>
              </a:buClr>
              <a:buSzPct val="95000"/>
              <a:buFont typeface="Wingdings" panose="05000000000000000000" pitchFamily="2" charset="2"/>
              <a:buChar char="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answer of the questions is a numeric value(number).</a:t>
            </a: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D6ECFF"/>
              </a:buClr>
              <a:buSzPct val="95000"/>
              <a:buFont typeface="Wingdings" panose="05000000000000000000" pitchFamily="2" charset="2"/>
              <a:buChar char="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team whose answer will be correct or closer to correct answer will get a point.</a:t>
            </a: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D6ECFF"/>
              </a:buClr>
              <a:buSzPct val="95000"/>
              <a:buFont typeface="Wingdings" panose="05000000000000000000" pitchFamily="2" charset="2"/>
              <a:buChar char="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answer submitted after the given time will be discarded. </a:t>
            </a:r>
          </a:p>
          <a:p>
            <a:pPr>
              <a:lnSpc>
                <a:spcPct val="100000"/>
              </a:lnSpc>
              <a:spcBef>
                <a:spcPts val="700"/>
              </a:spcBef>
              <a:buClrTx/>
              <a:buSzTx/>
            </a:pPr>
            <a:endParaRPr lang="en-US" altLang="en-US" dirty="0"/>
          </a:p>
          <a:p>
            <a:pPr>
              <a:lnSpc>
                <a:spcPct val="100000"/>
              </a:lnSpc>
              <a:spcBef>
                <a:spcPts val="700"/>
              </a:spcBef>
              <a:buClrTx/>
              <a:buSzTx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49270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8863" y="2990850"/>
            <a:ext cx="7770812" cy="339248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1. How many countries are there in this world?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2. What is the height of shortest man in the world?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3. How many national parks are there in </a:t>
            </a:r>
            <a:r>
              <a:rPr lang="en-US" altLang="en-US" sz="2400" dirty="0" err="1"/>
              <a:t>asia</a:t>
            </a:r>
            <a:r>
              <a:rPr lang="en-US" altLang="en-US" sz="2400" dirty="0"/>
              <a:t>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4. How many articles in the Indian constitution?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5. How many bones are there in snake?</a:t>
            </a:r>
            <a:endParaRPr lang="en-IN" altLang="en-US" sz="2400" dirty="0"/>
          </a:p>
          <a:p>
            <a:pPr eaLnBrk="1" hangingPunct="1"/>
            <a:endParaRPr lang="en-IN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8/21/19</a:t>
            </a:r>
          </a:p>
        </p:txBody>
      </p:sp>
      <p:pic>
        <p:nvPicPr>
          <p:cNvPr id="5" name="After Effect - Countdown 1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39" y="94180"/>
            <a:ext cx="3439887" cy="26403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0027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026" y="2971800"/>
            <a:ext cx="7770813" cy="361473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6. What is the length of Krishna  river?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7. In which year telephone is invented?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8. What is the diameter of sun?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9. How many muscles  are there in human body?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10. What is the height of Mount Everest?</a:t>
            </a:r>
            <a:endParaRPr lang="en-IN" altLang="en-US" sz="2400" dirty="0"/>
          </a:p>
          <a:p>
            <a:pPr eaLnBrk="1" hangingPunct="1"/>
            <a:endParaRPr lang="en-I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8/21/19</a:t>
            </a:r>
          </a:p>
        </p:txBody>
      </p:sp>
      <p:pic>
        <p:nvPicPr>
          <p:cNvPr id="6" name="After Effect - Countdown 1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39" y="94180"/>
            <a:ext cx="3439887" cy="26403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14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213" y="3068960"/>
            <a:ext cx="7770812" cy="351599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11. How many countries are there in South America?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12. What is the distance of Ozone layer from earth surface?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13. How many bones are there in a human ear?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14.What is the length of the shortest river in the world?</a:t>
            </a:r>
            <a:endParaRPr lang="en-IN" altLang="en-US" sz="2400" dirty="0"/>
          </a:p>
          <a:p>
            <a:pPr eaLnBrk="1" hangingPunct="1"/>
            <a:r>
              <a:rPr lang="en-US" altLang="en-US" sz="2400" dirty="0"/>
              <a:t>15. What is the distance between earth and mars?</a:t>
            </a:r>
            <a:endParaRPr lang="en-IN" altLang="en-US" sz="2400" dirty="0"/>
          </a:p>
          <a:p>
            <a:pPr eaLnBrk="1" hangingPunct="1"/>
            <a:endParaRPr lang="en-I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8/21/19</a:t>
            </a:r>
          </a:p>
        </p:txBody>
      </p:sp>
      <p:pic>
        <p:nvPicPr>
          <p:cNvPr id="6" name="After Effect - Countdown 1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39" y="94180"/>
            <a:ext cx="3439887" cy="26403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74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59211"/>
          </a:xfrm>
        </p:spPr>
        <p:txBody>
          <a:bodyPr>
            <a:normAutofit/>
          </a:bodyPr>
          <a:lstStyle/>
          <a:p>
            <a:pPr algn="ctr"/>
            <a:r>
              <a:rPr lang="en-GB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CANVAS</a:t>
            </a:r>
            <a:endParaRPr lang="en-IN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icon human robot inter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2" y="2281646"/>
            <a:ext cx="3692435" cy="427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9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6914" y="2255520"/>
            <a:ext cx="8717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VINDICATE</a:t>
            </a:r>
            <a:endParaRPr lang="en-IN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A7C1-A00C-485C-8951-9F3F2CA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73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RULES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/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CF42-C8FE-4714-AA0C-9F915EEC5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10006996" cy="412789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One speaker has to come on </a:t>
            </a:r>
            <a:r>
              <a:rPr lang="en-US" sz="2800" dirty="0" smtClean="0"/>
              <a:t>dice 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Pick </a:t>
            </a:r>
            <a:r>
              <a:rPr lang="en-US" sz="2800" dirty="0"/>
              <a:t>a chit and read the topic</a:t>
            </a:r>
            <a:r>
              <a:rPr lang="en-US" sz="28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Speaker has to speak for 60 seconds on that topic.</a:t>
            </a:r>
            <a:endParaRPr lang="en-US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For first 30 seconds </a:t>
            </a:r>
            <a:r>
              <a:rPr lang="en-US" sz="2800" dirty="0" smtClean="0"/>
              <a:t>, speaker </a:t>
            </a:r>
            <a:r>
              <a:rPr lang="en-US" sz="2800" dirty="0"/>
              <a:t>has to speak in </a:t>
            </a:r>
            <a:r>
              <a:rPr lang="en-US" sz="2800" dirty="0" smtClean="0"/>
              <a:t>favor </a:t>
            </a:r>
            <a:r>
              <a:rPr lang="en-US" sz="2800" dirty="0"/>
              <a:t>of the </a:t>
            </a:r>
            <a:r>
              <a:rPr lang="en-US" sz="2800" dirty="0" smtClean="0"/>
              <a:t>topic </a:t>
            </a:r>
            <a:r>
              <a:rPr lang="en-US" sz="2800" dirty="0"/>
              <a:t>and for next 30 seconds against the topic.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Audience have to inform the speaker that 30 sec are over by clapping </a:t>
            </a:r>
            <a:r>
              <a:rPr lang="en-US" sz="2800" dirty="0" smtClean="0"/>
              <a:t>for once.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752001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0 seconds Countdown ( v 249 ) circle Timer with Sound Effects and voice 4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445" y="705394"/>
            <a:ext cx="8336513" cy="44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8974" y="448423"/>
            <a:ext cx="5857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TECHNICAL SESSION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 descr="Image result for robotic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20" y="1532471"/>
            <a:ext cx="8065698" cy="4321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8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441" t="30532" r="42377" b="35304"/>
          <a:stretch/>
        </p:blipFill>
        <p:spPr>
          <a:xfrm>
            <a:off x="3640184" y="480695"/>
            <a:ext cx="4397828" cy="49186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6751" y="5434159"/>
            <a:ext cx="147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FIREBIRD V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59267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arduino chip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49" y="2018580"/>
            <a:ext cx="4396380" cy="316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age result for bluetooth modul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94" y="1172040"/>
            <a:ext cx="4358640" cy="435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3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74" y="1409790"/>
            <a:ext cx="4048125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r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683" y="1130059"/>
            <a:ext cx="4365984" cy="43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3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554" y="206883"/>
            <a:ext cx="64499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Explore Yourself in…</a:t>
            </a:r>
            <a:endParaRPr lang="en-US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54925" y="1297294"/>
            <a:ext cx="8547507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E-</a:t>
            </a:r>
            <a:r>
              <a:rPr lang="en-US" sz="44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</a:t>
            </a:r>
            <a:r>
              <a:rPr lang="en-US" sz="4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antra</a:t>
            </a:r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Robotics Competition</a:t>
            </a:r>
          </a:p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(IIT Bombay)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Texas Instruments IICDC</a:t>
            </a:r>
          </a:p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KPIT Sparkle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Smart India Hackathon</a:t>
            </a:r>
          </a:p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WCE Hackathon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35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80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IOT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0141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 ?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ow IoT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" t="8608"/>
          <a:stretch/>
        </p:blipFill>
        <p:spPr bwMode="auto">
          <a:xfrm>
            <a:off x="583474" y="1971675"/>
            <a:ext cx="11284676" cy="445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07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0337-2D72-4807-B3CD-065BE6F08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9865" y="1473199"/>
            <a:ext cx="8574622" cy="2616199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E81BF-3F17-4F56-98F4-41EFB9D9FB9B}"/>
              </a:ext>
            </a:extLst>
          </p:cNvPr>
          <p:cNvSpPr/>
          <p:nvPr/>
        </p:nvSpPr>
        <p:spPr>
          <a:xfrm>
            <a:off x="3062075" y="1760704"/>
            <a:ext cx="830727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PICTIONARY</a:t>
            </a:r>
            <a:endParaRPr lang="en-US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A9ED-CB46-4BCF-97D2-DB29574A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25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How to play the game :</a:t>
            </a:r>
            <a:endParaRPr lang="en-IN" sz="54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34A5-5DF7-4986-92EB-B7F2EBE7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133599"/>
            <a:ext cx="11506200" cy="32868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One member from each team will perform the given topic by drawing it on the blackboard.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The team will try to guess the topic.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Time -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1 min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for each team. 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FA14B-371F-431B-961D-0E9C2E7EA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319678"/>
            <a:ext cx="10515600" cy="252854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Not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allowed to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speak or make any kind of noise.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 gestures are allowed .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 letters or numbers are allowed on picture.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6FD702-9141-4249-A273-D46CCE7E8719}"/>
              </a:ext>
            </a:extLst>
          </p:cNvPr>
          <p:cNvSpPr/>
          <p:nvPr/>
        </p:nvSpPr>
        <p:spPr>
          <a:xfrm>
            <a:off x="5011530" y="438149"/>
            <a:ext cx="42753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7200" b="1" cap="none" spc="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36462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0 seconds Countdown ( v 249 ) circle Timer with Sound Effects and voice 4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6273" y="740229"/>
            <a:ext cx="8867555" cy="44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DRONES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2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112</TotalTime>
  <Words>453</Words>
  <Application>Microsoft Office PowerPoint</Application>
  <PresentationFormat>Widescreen</PresentationFormat>
  <Paragraphs>77</Paragraphs>
  <Slides>27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Algerian</vt:lpstr>
      <vt:lpstr>Arial</vt:lpstr>
      <vt:lpstr>Calibri</vt:lpstr>
      <vt:lpstr>Calibri Light</vt:lpstr>
      <vt:lpstr>Cambria</vt:lpstr>
      <vt:lpstr>Corbel</vt:lpstr>
      <vt:lpstr>Gill Sans MT</vt:lpstr>
      <vt:lpstr>Noto Sans CJK SC DemiLight</vt:lpstr>
      <vt:lpstr>Times New Roman</vt:lpstr>
      <vt:lpstr>Wingdings</vt:lpstr>
      <vt:lpstr>Gallery</vt:lpstr>
      <vt:lpstr>Custom Design</vt:lpstr>
      <vt:lpstr>1_Gallery</vt:lpstr>
      <vt:lpstr>PowerPoint Presentation</vt:lpstr>
      <vt:lpstr>INTERACTIVE CANVAS</vt:lpstr>
      <vt:lpstr>IOT</vt:lpstr>
      <vt:lpstr>HOW IT WORKS ?</vt:lpstr>
      <vt:lpstr> </vt:lpstr>
      <vt:lpstr>How to play the game :</vt:lpstr>
      <vt:lpstr>PowerPoint Presentation</vt:lpstr>
      <vt:lpstr>PowerPoint Presentation</vt:lpstr>
      <vt:lpstr>DRONES</vt:lpstr>
      <vt:lpstr>Drones</vt:lpstr>
      <vt:lpstr>PowerPoint Presentation</vt:lpstr>
      <vt:lpstr>SOPHIA ROBOT</vt:lpstr>
      <vt:lpstr>Sophia robot</vt:lpstr>
      <vt:lpstr>PowerPoint Presentation</vt:lpstr>
      <vt:lpstr>PowerPoint Presentation</vt:lpstr>
      <vt:lpstr>Rules </vt:lpstr>
      <vt:lpstr>PowerPoint Presentation</vt:lpstr>
      <vt:lpstr>PowerPoint Presentation</vt:lpstr>
      <vt:lpstr>PowerPoint Presentation</vt:lpstr>
      <vt:lpstr>PowerPoint Presentation</vt:lpstr>
      <vt:lpstr>RULES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Jagruti Bharambe</dc:creator>
  <cp:lastModifiedBy>Jagruti Bharambe</cp:lastModifiedBy>
  <cp:revision>17</cp:revision>
  <dcterms:created xsi:type="dcterms:W3CDTF">2019-08-21T16:19:26Z</dcterms:created>
  <dcterms:modified xsi:type="dcterms:W3CDTF">2019-08-22T11:43:31Z</dcterms:modified>
</cp:coreProperties>
</file>